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6"/>
  </p:notesMasterIdLst>
  <p:sldIdLst>
    <p:sldId id="256" r:id="rId2"/>
    <p:sldId id="306" r:id="rId3"/>
    <p:sldId id="304" r:id="rId4"/>
    <p:sldId id="307" r:id="rId5"/>
    <p:sldId id="305" r:id="rId6"/>
    <p:sldId id="308" r:id="rId7"/>
    <p:sldId id="309" r:id="rId8"/>
    <p:sldId id="312" r:id="rId9"/>
    <p:sldId id="310" r:id="rId10"/>
    <p:sldId id="311" r:id="rId11"/>
    <p:sldId id="313" r:id="rId12"/>
    <p:sldId id="314" r:id="rId13"/>
    <p:sldId id="315" r:id="rId14"/>
    <p:sldId id="291" r:id="rId15"/>
  </p:sldIdLst>
  <p:sldSz cx="9144000" cy="5143500" type="screen16x9"/>
  <p:notesSz cx="6858000" cy="9144000"/>
  <p:embeddedFontLst>
    <p:embeddedFont>
      <p:font typeface="Bebas Neue" panose="020B0604020202020204" charset="0"/>
      <p:regular r:id="rId17"/>
    </p:embeddedFont>
    <p:embeddedFont>
      <p:font typeface="Fira Sans Extra Condensed Medium" panose="020B0604020202020204" charset="0"/>
      <p:regular r:id="rId18"/>
      <p:bold r:id="rId19"/>
      <p:italic r:id="rId20"/>
      <p:boldItalic r:id="rId21"/>
    </p:embeddedFont>
    <p:embeddedFont>
      <p:font typeface="Overpass" panose="020B0604020202020204" charset="0"/>
      <p:regular r:id="rId22"/>
      <p:bold r:id="rId23"/>
      <p:italic r:id="rId24"/>
      <p:boldItalic r:id="rId25"/>
    </p:embeddedFont>
    <p:embeddedFont>
      <p:font typeface="Overpass Light" panose="020B0604020202020204" charset="0"/>
      <p:regular r:id="rId26"/>
      <p:bold r:id="rId27"/>
      <p:italic r:id="rId28"/>
      <p:boldItalic r:id="rId29"/>
    </p:embeddedFont>
    <p:embeddedFont>
      <p:font typeface="Roboto Slab Regular" pitchFamily="2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B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E5E436-7804-4858-8259-455A45AF2FBD}">
  <a:tblStyle styleId="{31E5E436-7804-4858-8259-455A45AF2F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6" autoAdjust="0"/>
    <p:restoredTop sz="95455" autoAdjust="0"/>
  </p:normalViewPr>
  <p:slideViewPr>
    <p:cSldViewPr snapToGrid="0">
      <p:cViewPr varScale="1">
        <p:scale>
          <a:sx n="113" d="100"/>
          <a:sy n="113" d="100"/>
        </p:scale>
        <p:origin x="77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813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589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752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576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03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812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345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220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925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48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009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d29277c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7d29277c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070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106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rgbClr val="FF1B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2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621563" y="1104775"/>
            <a:ext cx="7878300" cy="3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"/>
              <a:buChar char="●"/>
              <a:defRPr sz="1800"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ctrTitle"/>
          </p:nvPr>
        </p:nvSpPr>
        <p:spPr>
          <a:xfrm>
            <a:off x="2194775" y="1471986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>
                <a:solidFill>
                  <a:schemeClr val="dk1"/>
                </a:solidFill>
              </a:rPr>
              <a:t>Ama sushi</a:t>
            </a:r>
            <a:br>
              <a:rPr lang="en-US" sz="5400" dirty="0">
                <a:solidFill>
                  <a:schemeClr val="dk1"/>
                </a:solidFill>
              </a:rPr>
            </a:br>
            <a:r>
              <a:rPr lang="en-US" sz="5400" dirty="0">
                <a:solidFill>
                  <a:schemeClr val="lt1"/>
                </a:solidFill>
              </a:rPr>
              <a:t>Website Content</a:t>
            </a:r>
            <a:endParaRPr sz="5400" dirty="0">
              <a:solidFill>
                <a:schemeClr val="l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us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13C729-5FC4-4A34-B879-663141B039C0}"/>
              </a:ext>
            </a:extLst>
          </p:cNvPr>
          <p:cNvSpPr/>
          <p:nvPr/>
        </p:nvSpPr>
        <p:spPr>
          <a:xfrm>
            <a:off x="625299" y="1818493"/>
            <a:ext cx="4209093" cy="2464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13C729-5FC4-4A34-B879-663141B039C0}"/>
              </a:ext>
            </a:extLst>
          </p:cNvPr>
          <p:cNvSpPr/>
          <p:nvPr/>
        </p:nvSpPr>
        <p:spPr>
          <a:xfrm>
            <a:off x="625299" y="2200156"/>
            <a:ext cx="5966332" cy="1004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Image 450 x 650 </a:t>
            </a:r>
            <a:endParaRPr lang="en-US" sz="1200" b="1" dirty="0"/>
          </a:p>
        </p:txBody>
      </p:sp>
      <p:pic>
        <p:nvPicPr>
          <p:cNvPr id="3" name="Picture 2" descr="A group of peopl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C85C0EA9-4C97-4CDC-ACC9-6DA9B2ED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823" y="2344855"/>
            <a:ext cx="5823926" cy="24828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AEE39F-D76D-4AF9-9027-EE4BB18DE401}"/>
              </a:ext>
            </a:extLst>
          </p:cNvPr>
          <p:cNvSpPr/>
          <p:nvPr/>
        </p:nvSpPr>
        <p:spPr>
          <a:xfrm>
            <a:off x="2729845" y="1242207"/>
            <a:ext cx="4209093" cy="2464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dirty="0"/>
              <a:t>paragraph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950D79-7EFF-4811-8CE5-8D5915906470}"/>
              </a:ext>
            </a:extLst>
          </p:cNvPr>
          <p:cNvCxnSpPr/>
          <p:nvPr/>
        </p:nvCxnSpPr>
        <p:spPr>
          <a:xfrm>
            <a:off x="3772747" y="1411726"/>
            <a:ext cx="2120053" cy="205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ADBC9E-EF9F-4306-AA38-529EDFC036CA}"/>
              </a:ext>
            </a:extLst>
          </p:cNvPr>
          <p:cNvCxnSpPr/>
          <p:nvPr/>
        </p:nvCxnSpPr>
        <p:spPr>
          <a:xfrm>
            <a:off x="1146750" y="1936585"/>
            <a:ext cx="4746050" cy="111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F428EB-DAAE-48CE-96A1-C28E731D7C0A}"/>
              </a:ext>
            </a:extLst>
          </p:cNvPr>
          <p:cNvCxnSpPr>
            <a:cxnSpLocks/>
          </p:cNvCxnSpPr>
          <p:nvPr/>
        </p:nvCxnSpPr>
        <p:spPr>
          <a:xfrm>
            <a:off x="1146750" y="2865120"/>
            <a:ext cx="2273783" cy="447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624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ctrTitle"/>
          </p:nvPr>
        </p:nvSpPr>
        <p:spPr>
          <a:xfrm>
            <a:off x="2194775" y="1471986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>
                <a:solidFill>
                  <a:schemeClr val="dk1"/>
                </a:solidFill>
              </a:rPr>
              <a:t>Inner page</a:t>
            </a:r>
            <a:br>
              <a:rPr lang="en-US" sz="5400" dirty="0">
                <a:solidFill>
                  <a:schemeClr val="dk1"/>
                </a:solidFill>
              </a:rPr>
            </a:br>
            <a:r>
              <a:rPr lang="en-US" sz="5400" dirty="0">
                <a:solidFill>
                  <a:schemeClr val="lt1"/>
                </a:solidFill>
              </a:rPr>
              <a:t>Website Content</a:t>
            </a:r>
            <a:endParaRPr sz="5400" dirty="0">
              <a:solidFill>
                <a:schemeClr val="l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54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us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13C729-5FC4-4A34-B879-663141B039C0}"/>
              </a:ext>
            </a:extLst>
          </p:cNvPr>
          <p:cNvSpPr/>
          <p:nvPr/>
        </p:nvSpPr>
        <p:spPr>
          <a:xfrm>
            <a:off x="625299" y="2200156"/>
            <a:ext cx="5966332" cy="1004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Image 1500 x 650</a:t>
            </a:r>
            <a:endParaRPr lang="en-US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4DDB7-5ADA-40EA-BF4A-3AD59A821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10" y="2541915"/>
            <a:ext cx="4697918" cy="200844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0D2528-BA1F-457C-8A9E-00C57A02D4D1}"/>
              </a:ext>
            </a:extLst>
          </p:cNvPr>
          <p:cNvCxnSpPr>
            <a:cxnSpLocks/>
          </p:cNvCxnSpPr>
          <p:nvPr/>
        </p:nvCxnSpPr>
        <p:spPr>
          <a:xfrm>
            <a:off x="1071572" y="2871893"/>
            <a:ext cx="3398828" cy="332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75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footer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412148-1AD5-425B-822F-324F65460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27" y="2439237"/>
            <a:ext cx="7098454" cy="229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71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3415145" y="3404692"/>
            <a:ext cx="2133600" cy="1382521"/>
          </a:xfrm>
          <a:prstGeom prst="rect">
            <a:avLst/>
          </a:prstGeom>
        </p:spPr>
      </p:pic>
      <p:pic>
        <p:nvPicPr>
          <p:cNvPr id="1026" name="Picture 2" descr="thankyou – Mongre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" t="15636" r="3449" b="16485"/>
          <a:stretch/>
        </p:blipFill>
        <p:spPr bwMode="auto">
          <a:xfrm>
            <a:off x="2531918" y="335972"/>
            <a:ext cx="3900055" cy="284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029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ctrTitle"/>
          </p:nvPr>
        </p:nvSpPr>
        <p:spPr>
          <a:xfrm>
            <a:off x="2194775" y="1471986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>
                <a:solidFill>
                  <a:schemeClr val="dk1"/>
                </a:solidFill>
              </a:rPr>
              <a:t>Home page</a:t>
            </a:r>
            <a:br>
              <a:rPr lang="en-US" sz="5400" dirty="0">
                <a:solidFill>
                  <a:schemeClr val="dk1"/>
                </a:solidFill>
              </a:rPr>
            </a:br>
            <a:r>
              <a:rPr lang="en-US" sz="5400" dirty="0">
                <a:solidFill>
                  <a:schemeClr val="lt1"/>
                </a:solidFill>
              </a:rPr>
              <a:t>Website Content</a:t>
            </a:r>
            <a:endParaRPr sz="5400" dirty="0">
              <a:solidFill>
                <a:schemeClr val="l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45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Slider section</a:t>
            </a:r>
            <a:endParaRPr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13C729-5FC4-4A34-B879-663141B039C0}"/>
              </a:ext>
            </a:extLst>
          </p:cNvPr>
          <p:cNvSpPr/>
          <p:nvPr/>
        </p:nvSpPr>
        <p:spPr>
          <a:xfrm>
            <a:off x="625299" y="1332164"/>
            <a:ext cx="3289190" cy="2464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/>
              <a:t>Header 1500 x 850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13C729-5FC4-4A34-B879-663141B039C0}"/>
              </a:ext>
            </a:extLst>
          </p:cNvPr>
          <p:cNvSpPr/>
          <p:nvPr/>
        </p:nvSpPr>
        <p:spPr>
          <a:xfrm>
            <a:off x="1546472" y="1958010"/>
            <a:ext cx="4209093" cy="2464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Paragraph</a:t>
            </a:r>
            <a:endParaRPr lang="en-US" sz="1200" b="1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B676373-6774-4594-AD2D-474CEB7AA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4" y="2513079"/>
            <a:ext cx="5648960" cy="231460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AB1E96-A8B2-4DB8-9F32-CDE515047A57}"/>
              </a:ext>
            </a:extLst>
          </p:cNvPr>
          <p:cNvCxnSpPr/>
          <p:nvPr/>
        </p:nvCxnSpPr>
        <p:spPr>
          <a:xfrm>
            <a:off x="1117600" y="1537547"/>
            <a:ext cx="121920" cy="159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A29CAA-0269-474E-AAAF-ECB27D423BA5}"/>
              </a:ext>
            </a:extLst>
          </p:cNvPr>
          <p:cNvCxnSpPr/>
          <p:nvPr/>
        </p:nvCxnSpPr>
        <p:spPr>
          <a:xfrm>
            <a:off x="2214880" y="2160693"/>
            <a:ext cx="311573" cy="1706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689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38846" y="298440"/>
            <a:ext cx="6861350" cy="7077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Us</a:t>
            </a: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13C729-5FC4-4A34-B879-663141B039C0}"/>
              </a:ext>
            </a:extLst>
          </p:cNvPr>
          <p:cNvSpPr/>
          <p:nvPr/>
        </p:nvSpPr>
        <p:spPr>
          <a:xfrm>
            <a:off x="706580" y="1134386"/>
            <a:ext cx="3289190" cy="2464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/>
              <a:t>Header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13C729-5FC4-4A34-B879-663141B039C0}"/>
              </a:ext>
            </a:extLst>
          </p:cNvPr>
          <p:cNvSpPr/>
          <p:nvPr/>
        </p:nvSpPr>
        <p:spPr>
          <a:xfrm>
            <a:off x="3876306" y="802534"/>
            <a:ext cx="4209093" cy="2464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Image 400 x 400</a:t>
            </a:r>
            <a:endParaRPr lang="en-US" sz="1200" b="1" dirty="0"/>
          </a:p>
        </p:txBody>
      </p:sp>
      <p:pic>
        <p:nvPicPr>
          <p:cNvPr id="3" name="Picture 2" descr="A picture containing text, fruit, melon&#10;&#10;Description automatically generated">
            <a:extLst>
              <a:ext uri="{FF2B5EF4-FFF2-40B4-BE49-F238E27FC236}">
                <a16:creationId xmlns:a16="http://schemas.microsoft.com/office/drawing/2014/main" id="{401C4D1D-6FCD-46A1-8505-5E45E7FA3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0" y="2271770"/>
            <a:ext cx="6854614" cy="262257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D55C58-D8B7-47AD-B804-4EEC74A2E71F}"/>
              </a:ext>
            </a:extLst>
          </p:cNvPr>
          <p:cNvCxnSpPr/>
          <p:nvPr/>
        </p:nvCxnSpPr>
        <p:spPr>
          <a:xfrm>
            <a:off x="1137920" y="1314027"/>
            <a:ext cx="1185333" cy="1530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B9C987-EB89-491D-8F0D-DE5EF76C1712}"/>
              </a:ext>
            </a:extLst>
          </p:cNvPr>
          <p:cNvCxnSpPr>
            <a:cxnSpLocks/>
          </p:cNvCxnSpPr>
          <p:nvPr/>
        </p:nvCxnSpPr>
        <p:spPr>
          <a:xfrm>
            <a:off x="5398347" y="1575827"/>
            <a:ext cx="135466" cy="1688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58F1785-5E29-4020-B9FA-FBEAA5BD6990}"/>
              </a:ext>
            </a:extLst>
          </p:cNvPr>
          <p:cNvSpPr/>
          <p:nvPr/>
        </p:nvSpPr>
        <p:spPr>
          <a:xfrm>
            <a:off x="4605176" y="1329409"/>
            <a:ext cx="4209093" cy="2464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paragraph</a:t>
            </a:r>
            <a:endParaRPr lang="en-US" sz="12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48F5C8-1091-48DA-A06C-09901D3AECEB}"/>
              </a:ext>
            </a:extLst>
          </p:cNvPr>
          <p:cNvCxnSpPr/>
          <p:nvPr/>
        </p:nvCxnSpPr>
        <p:spPr>
          <a:xfrm>
            <a:off x="4199467" y="1048763"/>
            <a:ext cx="54186" cy="1854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380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</a:t>
            </a:r>
            <a:r>
              <a:rPr lang="en-US" dirty="0" err="1"/>
              <a:t>ritonka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13C729-5FC4-4A34-B879-663141B039C0}"/>
              </a:ext>
            </a:extLst>
          </p:cNvPr>
          <p:cNvSpPr/>
          <p:nvPr/>
        </p:nvSpPr>
        <p:spPr>
          <a:xfrm>
            <a:off x="625300" y="1818493"/>
            <a:ext cx="3289190" cy="2464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F02D2F-8AEA-46DF-AD8F-88A4CB6A55B6}"/>
              </a:ext>
            </a:extLst>
          </p:cNvPr>
          <p:cNvSpPr/>
          <p:nvPr/>
        </p:nvSpPr>
        <p:spPr>
          <a:xfrm>
            <a:off x="3914490" y="669663"/>
            <a:ext cx="3725830" cy="62404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slider 250 x 250</a:t>
            </a:r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8A06BDD-3473-41E5-9464-2114B7C54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024" y="2003409"/>
            <a:ext cx="5987626" cy="28242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BC25FC-EB8B-4BE1-B84B-4F592679E4F3}"/>
              </a:ext>
            </a:extLst>
          </p:cNvPr>
          <p:cNvCxnSpPr>
            <a:stCxn id="5" idx="2"/>
          </p:cNvCxnSpPr>
          <p:nvPr/>
        </p:nvCxnSpPr>
        <p:spPr>
          <a:xfrm flipH="1">
            <a:off x="3373120" y="1293707"/>
            <a:ext cx="2404285" cy="156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5629FD5-5ACF-435E-B14A-28E5B88E76C9}"/>
              </a:ext>
            </a:extLst>
          </p:cNvPr>
          <p:cNvSpPr/>
          <p:nvPr/>
        </p:nvSpPr>
        <p:spPr>
          <a:xfrm>
            <a:off x="5770297" y="1563901"/>
            <a:ext cx="2570976" cy="4829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Title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1BDA46-8681-4C0A-A6D1-F57A716082B7}"/>
              </a:ext>
            </a:extLst>
          </p:cNvPr>
          <p:cNvCxnSpPr>
            <a:stCxn id="15" idx="2"/>
          </p:cNvCxnSpPr>
          <p:nvPr/>
        </p:nvCxnSpPr>
        <p:spPr>
          <a:xfrm flipH="1">
            <a:off x="6035040" y="2046859"/>
            <a:ext cx="1020745" cy="811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705393C-3DAD-4CD3-AE4A-18C39912145E}"/>
              </a:ext>
            </a:extLst>
          </p:cNvPr>
          <p:cNvSpPr/>
          <p:nvPr/>
        </p:nvSpPr>
        <p:spPr>
          <a:xfrm rot="10800000" flipV="1">
            <a:off x="784180" y="1699329"/>
            <a:ext cx="1016994" cy="4157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paragraph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0F41C1-450B-442D-8701-2A83196AE5B3}"/>
              </a:ext>
            </a:extLst>
          </p:cNvPr>
          <p:cNvCxnSpPr>
            <a:cxnSpLocks/>
            <a:stCxn id="18" idx="1"/>
          </p:cNvCxnSpPr>
          <p:nvPr/>
        </p:nvCxnSpPr>
        <p:spPr>
          <a:xfrm>
            <a:off x="1801174" y="1907226"/>
            <a:ext cx="2987040" cy="254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608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Gallery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13C729-5FC4-4A34-B879-663141B039C0}"/>
              </a:ext>
            </a:extLst>
          </p:cNvPr>
          <p:cNvSpPr/>
          <p:nvPr/>
        </p:nvSpPr>
        <p:spPr>
          <a:xfrm>
            <a:off x="625299" y="2200156"/>
            <a:ext cx="4209093" cy="2464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All rights reserved by </a:t>
            </a:r>
            <a:r>
              <a:rPr lang="en-US" b="1" dirty="0">
                <a:solidFill>
                  <a:srgbClr val="FF0000"/>
                </a:solidFill>
              </a:rPr>
              <a:t>(Logo)</a:t>
            </a:r>
            <a:r>
              <a:rPr lang="en-US" dirty="0"/>
              <a:t> © 2021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9936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Gallery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13C729-5FC4-4A34-B879-663141B039C0}"/>
              </a:ext>
            </a:extLst>
          </p:cNvPr>
          <p:cNvSpPr/>
          <p:nvPr/>
        </p:nvSpPr>
        <p:spPr>
          <a:xfrm>
            <a:off x="218486" y="2149639"/>
            <a:ext cx="3289190" cy="42211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/>
              <a:t>Images 250 x 250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13C729-5FC4-4A34-B879-663141B039C0}"/>
              </a:ext>
            </a:extLst>
          </p:cNvPr>
          <p:cNvSpPr/>
          <p:nvPr/>
        </p:nvSpPr>
        <p:spPr>
          <a:xfrm>
            <a:off x="821725" y="1481435"/>
            <a:ext cx="4209093" cy="2464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category</a:t>
            </a:r>
            <a:endParaRPr lang="en-US" sz="1200" b="1" dirty="0"/>
          </a:p>
        </p:txBody>
      </p:sp>
      <p:pic>
        <p:nvPicPr>
          <p:cNvPr id="3" name="Picture 2" descr="A picture containing dish&#10;&#10;Description automatically generated">
            <a:extLst>
              <a:ext uri="{FF2B5EF4-FFF2-40B4-BE49-F238E27FC236}">
                <a16:creationId xmlns:a16="http://schemas.microsoft.com/office/drawing/2014/main" id="{AF80C823-0D9E-4164-B637-BCB573653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895" y="2432193"/>
            <a:ext cx="4375574" cy="218919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FFB796-1941-4C5F-9B9D-C1B8DB4F1AE7}"/>
              </a:ext>
            </a:extLst>
          </p:cNvPr>
          <p:cNvCxnSpPr/>
          <p:nvPr/>
        </p:nvCxnSpPr>
        <p:spPr>
          <a:xfrm>
            <a:off x="1456267" y="1706880"/>
            <a:ext cx="2702560" cy="864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022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686135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products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13C729-5FC4-4A34-B879-663141B039C0}"/>
              </a:ext>
            </a:extLst>
          </p:cNvPr>
          <p:cNvSpPr/>
          <p:nvPr/>
        </p:nvSpPr>
        <p:spPr>
          <a:xfrm>
            <a:off x="230294" y="2375083"/>
            <a:ext cx="1497981" cy="33424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/>
              <a:t>Images 250 x250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13C729-5FC4-4A34-B879-663141B039C0}"/>
              </a:ext>
            </a:extLst>
          </p:cNvPr>
          <p:cNvSpPr/>
          <p:nvPr/>
        </p:nvSpPr>
        <p:spPr>
          <a:xfrm>
            <a:off x="1202107" y="1436899"/>
            <a:ext cx="526168" cy="2464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Title</a:t>
            </a:r>
            <a:endParaRPr lang="en-US" sz="1200" b="1" dirty="0"/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CC56092-0F2B-487D-9AA3-6487E995D8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90"/>
          <a:stretch/>
        </p:blipFill>
        <p:spPr>
          <a:xfrm>
            <a:off x="1562489" y="2571749"/>
            <a:ext cx="6461760" cy="238326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0081D3-5DDD-4039-8998-AF10B2C9546A}"/>
              </a:ext>
            </a:extLst>
          </p:cNvPr>
          <p:cNvCxnSpPr/>
          <p:nvPr/>
        </p:nvCxnSpPr>
        <p:spPr>
          <a:xfrm>
            <a:off x="1562489" y="1652693"/>
            <a:ext cx="1119751" cy="2716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6A78BD-4111-4383-B287-D1484338C57D}"/>
              </a:ext>
            </a:extLst>
          </p:cNvPr>
          <p:cNvCxnSpPr/>
          <p:nvPr/>
        </p:nvCxnSpPr>
        <p:spPr>
          <a:xfrm>
            <a:off x="1119751" y="2621280"/>
            <a:ext cx="1217049" cy="1198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EE5581C-01E6-4301-AE85-218AE88E5730}"/>
              </a:ext>
            </a:extLst>
          </p:cNvPr>
          <p:cNvSpPr/>
          <p:nvPr/>
        </p:nvSpPr>
        <p:spPr>
          <a:xfrm>
            <a:off x="2779538" y="1436899"/>
            <a:ext cx="586810" cy="2464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/>
              <a:t>price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ED3CEC-A978-4550-8139-064A2BFFD7CC}"/>
              </a:ext>
            </a:extLst>
          </p:cNvPr>
          <p:cNvCxnSpPr>
            <a:stCxn id="15" idx="2"/>
          </p:cNvCxnSpPr>
          <p:nvPr/>
        </p:nvCxnSpPr>
        <p:spPr>
          <a:xfrm>
            <a:off x="3072943" y="1683317"/>
            <a:ext cx="1079110" cy="2848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13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ctrTitle"/>
          </p:nvPr>
        </p:nvSpPr>
        <p:spPr>
          <a:xfrm>
            <a:off x="2194775" y="1471986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>
                <a:solidFill>
                  <a:schemeClr val="dk1"/>
                </a:solidFill>
              </a:rPr>
              <a:t>About page</a:t>
            </a:r>
            <a:br>
              <a:rPr lang="en-US" sz="5400" dirty="0">
                <a:solidFill>
                  <a:schemeClr val="dk1"/>
                </a:solidFill>
              </a:rPr>
            </a:br>
            <a:r>
              <a:rPr lang="en-US" sz="5400" dirty="0">
                <a:solidFill>
                  <a:schemeClr val="lt1"/>
                </a:solidFill>
              </a:rPr>
              <a:t>Website Content</a:t>
            </a:r>
            <a:endParaRPr sz="5400" dirty="0">
              <a:solidFill>
                <a:schemeClr val="l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12895" b="19998"/>
          <a:stretch/>
        </p:blipFill>
        <p:spPr>
          <a:xfrm>
            <a:off x="7715256" y="164306"/>
            <a:ext cx="1311943" cy="85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03408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Marketing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81</Words>
  <Application>Microsoft Office PowerPoint</Application>
  <PresentationFormat>On-screen Show (16:9)</PresentationFormat>
  <Paragraphs>31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Overpass</vt:lpstr>
      <vt:lpstr>Arial</vt:lpstr>
      <vt:lpstr>Roboto Slab Regular</vt:lpstr>
      <vt:lpstr>Bebas Neue</vt:lpstr>
      <vt:lpstr>Overpass Light</vt:lpstr>
      <vt:lpstr>Fira Sans Extra Condensed Medium</vt:lpstr>
      <vt:lpstr>Minimal Marketing by Slidesgo</vt:lpstr>
      <vt:lpstr>Ama sushi Website Content</vt:lpstr>
      <vt:lpstr>Home page Website Content</vt:lpstr>
      <vt:lpstr>Slider section</vt:lpstr>
      <vt:lpstr>About Us</vt:lpstr>
      <vt:lpstr>Why ritonka</vt:lpstr>
      <vt:lpstr>Gallery</vt:lpstr>
      <vt:lpstr>Gallery</vt:lpstr>
      <vt:lpstr>products</vt:lpstr>
      <vt:lpstr>About page Website Content</vt:lpstr>
      <vt:lpstr>About us</vt:lpstr>
      <vt:lpstr>Inner page Website Content</vt:lpstr>
      <vt:lpstr>About us</vt:lpstr>
      <vt:lpstr>footer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Nuit Content Plan</dc:title>
  <dc:creator>pc</dc:creator>
  <cp:lastModifiedBy>John Maher Mowed</cp:lastModifiedBy>
  <cp:revision>235</cp:revision>
  <dcterms:modified xsi:type="dcterms:W3CDTF">2021-08-23T12:21:10Z</dcterms:modified>
</cp:coreProperties>
</file>